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0691813" cy="7559675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1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42307-C0BB-4B42-A7A8-FB4D3748AC36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1233488"/>
            <a:ext cx="47069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093547-9043-42CF-96D9-DF31FFB1B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881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811E-A265-4741-9398-74EAED500FED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A02C-A764-49FD-AFF7-E534D9FA5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34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811E-A265-4741-9398-74EAED500FED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A02C-A764-49FD-AFF7-E534D9FA5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706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811E-A265-4741-9398-74EAED500FED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A02C-A764-49FD-AFF7-E534D9FA5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73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811E-A265-4741-9398-74EAED500FED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A02C-A764-49FD-AFF7-E534D9FA5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095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811E-A265-4741-9398-74EAED500FED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A02C-A764-49FD-AFF7-E534D9FA5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67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811E-A265-4741-9398-74EAED500FED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A02C-A764-49FD-AFF7-E534D9FA5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589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811E-A265-4741-9398-74EAED500FED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A02C-A764-49FD-AFF7-E534D9FA5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8041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811E-A265-4741-9398-74EAED500FED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A02C-A764-49FD-AFF7-E534D9FA5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019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811E-A265-4741-9398-74EAED500FED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A02C-A764-49FD-AFF7-E534D9FA5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715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811E-A265-4741-9398-74EAED500FED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A02C-A764-49FD-AFF7-E534D9FA5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586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811E-A265-4741-9398-74EAED500FED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A02C-A764-49FD-AFF7-E534D9FA5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903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E811E-A265-4741-9398-74EAED500FED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9A02C-A764-49FD-AFF7-E534D9FA5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267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0CB107-5680-440C-ABF6-110FC5B214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00" y="319503"/>
            <a:ext cx="10436542" cy="394832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＜申請時＞ 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○○中小企業支援事業　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〇〇年○○月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~20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○○年○○月実施予定　（△△都道府県中小企業振興機関）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ECDFD21-8F80-431B-9965-291A354C6824}"/>
              </a:ext>
            </a:extLst>
          </p:cNvPr>
          <p:cNvSpPr txBox="1"/>
          <p:nvPr/>
        </p:nvSpPr>
        <p:spPr>
          <a:xfrm>
            <a:off x="179070" y="1011061"/>
            <a:ext cx="2186940" cy="18928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課題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1605FD-6B2E-42FD-BEC0-CCA954ED4D4A}"/>
              </a:ext>
            </a:extLst>
          </p:cNvPr>
          <p:cNvSpPr txBox="1"/>
          <p:nvPr/>
        </p:nvSpPr>
        <p:spPr>
          <a:xfrm>
            <a:off x="144780" y="3432603"/>
            <a:ext cx="218694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目的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EF6CEC-D739-483A-B88D-65AF504BD163}"/>
              </a:ext>
            </a:extLst>
          </p:cNvPr>
          <p:cNvSpPr txBox="1"/>
          <p:nvPr/>
        </p:nvSpPr>
        <p:spPr>
          <a:xfrm>
            <a:off x="179071" y="5902291"/>
            <a:ext cx="2438403" cy="15388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都道府県の施策との連携・親和性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3DB1A94-06AD-4166-9680-70DF78B78DB8}"/>
              </a:ext>
            </a:extLst>
          </p:cNvPr>
          <p:cNvSpPr/>
          <p:nvPr/>
        </p:nvSpPr>
        <p:spPr>
          <a:xfrm>
            <a:off x="2712343" y="1428809"/>
            <a:ext cx="5364953" cy="583869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本事業の内容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10" name="矢印: 下 9">
            <a:extLst>
              <a:ext uri="{FF2B5EF4-FFF2-40B4-BE49-F238E27FC236}">
                <a16:creationId xmlns:a16="http://schemas.microsoft.com/office/drawing/2014/main" id="{4CF7DA25-2154-471A-AF42-FD2F58F9D464}"/>
              </a:ext>
            </a:extLst>
          </p:cNvPr>
          <p:cNvSpPr/>
          <p:nvPr/>
        </p:nvSpPr>
        <p:spPr>
          <a:xfrm>
            <a:off x="1072515" y="2985617"/>
            <a:ext cx="262890" cy="291179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矢印: 下 10">
            <a:extLst>
              <a:ext uri="{FF2B5EF4-FFF2-40B4-BE49-F238E27FC236}">
                <a16:creationId xmlns:a16="http://schemas.microsoft.com/office/drawing/2014/main" id="{8CD6F806-F134-4DD9-83C7-F0AB8AAD4163}"/>
              </a:ext>
            </a:extLst>
          </p:cNvPr>
          <p:cNvSpPr/>
          <p:nvPr/>
        </p:nvSpPr>
        <p:spPr>
          <a:xfrm flipV="1">
            <a:off x="1072515" y="5417576"/>
            <a:ext cx="262890" cy="255058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矢印: 下 11">
            <a:extLst>
              <a:ext uri="{FF2B5EF4-FFF2-40B4-BE49-F238E27FC236}">
                <a16:creationId xmlns:a16="http://schemas.microsoft.com/office/drawing/2014/main" id="{9C1676B6-8F26-43D5-AA3E-744D54312A93}"/>
              </a:ext>
            </a:extLst>
          </p:cNvPr>
          <p:cNvSpPr/>
          <p:nvPr/>
        </p:nvSpPr>
        <p:spPr>
          <a:xfrm rot="16200000">
            <a:off x="2339645" y="4237028"/>
            <a:ext cx="258474" cy="297182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C6BFE51-31ED-40FA-8D72-113701C29EC7}"/>
              </a:ext>
            </a:extLst>
          </p:cNvPr>
          <p:cNvSpPr txBox="1"/>
          <p:nvPr/>
        </p:nvSpPr>
        <p:spPr>
          <a:xfrm>
            <a:off x="8394383" y="862471"/>
            <a:ext cx="218694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結果ならびに成果の目標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矢印: 下 14">
            <a:extLst>
              <a:ext uri="{FF2B5EF4-FFF2-40B4-BE49-F238E27FC236}">
                <a16:creationId xmlns:a16="http://schemas.microsoft.com/office/drawing/2014/main" id="{2111DCFD-BD4D-4DC8-8579-18C509380BFE}"/>
              </a:ext>
            </a:extLst>
          </p:cNvPr>
          <p:cNvSpPr/>
          <p:nvPr/>
        </p:nvSpPr>
        <p:spPr>
          <a:xfrm>
            <a:off x="9356408" y="2860128"/>
            <a:ext cx="262890" cy="291179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62B69CE-843E-4782-91FD-07F58988C453}"/>
              </a:ext>
            </a:extLst>
          </p:cNvPr>
          <p:cNvSpPr txBox="1"/>
          <p:nvPr/>
        </p:nvSpPr>
        <p:spPr>
          <a:xfrm>
            <a:off x="8427247" y="3295832"/>
            <a:ext cx="2186940" cy="1546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波及効果の目標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矢印: 下 16">
            <a:extLst>
              <a:ext uri="{FF2B5EF4-FFF2-40B4-BE49-F238E27FC236}">
                <a16:creationId xmlns:a16="http://schemas.microsoft.com/office/drawing/2014/main" id="{C7401589-2C99-4E01-B8C5-613DDE2BCA74}"/>
              </a:ext>
            </a:extLst>
          </p:cNvPr>
          <p:cNvSpPr/>
          <p:nvPr/>
        </p:nvSpPr>
        <p:spPr>
          <a:xfrm>
            <a:off x="9356408" y="5086601"/>
            <a:ext cx="262890" cy="291179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9006BE3-61EB-4C15-B699-E13D76B24738}"/>
              </a:ext>
            </a:extLst>
          </p:cNvPr>
          <p:cNvSpPr txBox="1"/>
          <p:nvPr/>
        </p:nvSpPr>
        <p:spPr>
          <a:xfrm>
            <a:off x="8427247" y="5544527"/>
            <a:ext cx="218694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将来の支援目標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矢印: 下 18">
            <a:extLst>
              <a:ext uri="{FF2B5EF4-FFF2-40B4-BE49-F238E27FC236}">
                <a16:creationId xmlns:a16="http://schemas.microsoft.com/office/drawing/2014/main" id="{7F7E6B75-F2C1-4216-B82B-2F8CD07014F1}"/>
              </a:ext>
            </a:extLst>
          </p:cNvPr>
          <p:cNvSpPr/>
          <p:nvPr/>
        </p:nvSpPr>
        <p:spPr>
          <a:xfrm rot="16200000">
            <a:off x="8149419" y="1702877"/>
            <a:ext cx="258474" cy="297182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A4B8002-B4BD-428A-B2C0-3232B161739D}"/>
              </a:ext>
            </a:extLst>
          </p:cNvPr>
          <p:cNvSpPr txBox="1"/>
          <p:nvPr/>
        </p:nvSpPr>
        <p:spPr>
          <a:xfrm>
            <a:off x="288000" y="726303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＜事業計画申請時＞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205C89-1AAD-8951-D8A7-CFF2722BD719}"/>
              </a:ext>
            </a:extLst>
          </p:cNvPr>
          <p:cNvSpPr txBox="1"/>
          <p:nvPr/>
        </p:nvSpPr>
        <p:spPr>
          <a:xfrm>
            <a:off x="126120" y="36877"/>
            <a:ext cx="3775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（別紙４）（様式第１４ー１）申請ポンチ絵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319BCBE-12B0-EF4C-6B21-66ED03C00718}"/>
              </a:ext>
            </a:extLst>
          </p:cNvPr>
          <p:cNvSpPr txBox="1"/>
          <p:nvPr/>
        </p:nvSpPr>
        <p:spPr>
          <a:xfrm>
            <a:off x="2859335" y="767221"/>
            <a:ext cx="5275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地域課題解決の取組や複数の地域支援機関の相互連携強化等の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取組に該当する場合は、チェック　　してください。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05F2B3EF-2A76-FCA6-41E2-A18477E20C3C}"/>
              </a:ext>
            </a:extLst>
          </p:cNvPr>
          <p:cNvSpPr/>
          <p:nvPr/>
        </p:nvSpPr>
        <p:spPr>
          <a:xfrm>
            <a:off x="2617473" y="799356"/>
            <a:ext cx="241862" cy="21544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E2C8BD4-E6A1-2B16-D180-B36E9B0D9781}"/>
              </a:ext>
            </a:extLst>
          </p:cNvPr>
          <p:cNvSpPr/>
          <p:nvPr/>
        </p:nvSpPr>
        <p:spPr>
          <a:xfrm>
            <a:off x="5680748" y="1044071"/>
            <a:ext cx="241862" cy="21544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ym typeface="Wingdings" panose="05000000000000000000" pitchFamily="2" charset="2"/>
              </a:rPr>
              <a:t>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2391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117</Words>
  <Application>Microsoft Office PowerPoint</Application>
  <PresentationFormat>ユーザー設定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＜申請時＞ ○○中小企業支援事業　20〇〇年○○月~20○○年○○月実施予定　（△△都道府県中小企業振興機関）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2024-12-20T05:55:55Z</dcterms:created>
  <dcterms:modified xsi:type="dcterms:W3CDTF">2024-12-20T05:56:14Z</dcterms:modified>
</cp:coreProperties>
</file>